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3"/>
  </p:handoutMasterIdLst>
  <p:sldIdLst>
    <p:sldId id="289" r:id="rId2"/>
    <p:sldId id="273" r:id="rId3"/>
    <p:sldId id="279" r:id="rId4"/>
    <p:sldId id="290" r:id="rId5"/>
    <p:sldId id="291" r:id="rId6"/>
    <p:sldId id="292" r:id="rId7"/>
    <p:sldId id="293" r:id="rId8"/>
    <p:sldId id="294" r:id="rId9"/>
    <p:sldId id="295" r:id="rId10"/>
    <p:sldId id="296" r:id="rId11"/>
    <p:sldId id="297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4067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>
        <p:scale>
          <a:sx n="125" d="100"/>
          <a:sy n="125" d="100"/>
        </p:scale>
        <p:origin x="1038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05/09/2025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25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A794CCE7-A927-5484-56CE-BA92B079804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05/09/2025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05/09/2025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05/09/2025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05/09/2025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05/09/2025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05/09/2025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05/09/2025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05/09/2025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05/09/2025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05/09/2025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05/09/2025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2941994-C2E9-5E4E-8175-FAABE3B42E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DE458D8-91AB-E463-3EF7-9C90C1E13C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B39966FE-5929-BFB9-5E7E-0446F753E9D4}"/>
              </a:ext>
            </a:extLst>
          </p:cNvPr>
          <p:cNvGrpSpPr/>
          <p:nvPr/>
        </p:nvGrpSpPr>
        <p:grpSpPr>
          <a:xfrm>
            <a:off x="0" y="367849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25958DA-8618-864D-8924-17C9A93B353E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E171FB26-4BFD-3B41-46F0-20E26F82D7D4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sais passer d’une représentation d’un nombre à une autre.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AE9E52C6-95F7-99E6-6169-C9B54E28EBE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476763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C0536A-AA35-397D-FB27-4410706C1B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6877A09-E1BC-5BF3-5DED-859E5B79CD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368" y="367849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le nombre représenté en chiffres.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0F0784C-963A-4DF6-90C0-031AD68CC3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DE1ED69-501D-2106-147F-004B03ABC3C8}"/>
              </a:ext>
            </a:extLst>
          </p:cNvPr>
          <p:cNvSpPr/>
          <p:nvPr/>
        </p:nvSpPr>
        <p:spPr>
          <a:xfrm>
            <a:off x="6230011" y="3842279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D675CB7-7DA2-6841-8589-9D22F66CB085}"/>
              </a:ext>
            </a:extLst>
          </p:cNvPr>
          <p:cNvSpPr/>
          <p:nvPr/>
        </p:nvSpPr>
        <p:spPr>
          <a:xfrm>
            <a:off x="6380466" y="3842279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B2BF3BE-8127-EF68-C389-A35AA841F35A}"/>
              </a:ext>
            </a:extLst>
          </p:cNvPr>
          <p:cNvSpPr/>
          <p:nvPr/>
        </p:nvSpPr>
        <p:spPr>
          <a:xfrm>
            <a:off x="6230011" y="4020079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DB13354-23C1-18A5-1156-83E10382A56E}"/>
              </a:ext>
            </a:extLst>
          </p:cNvPr>
          <p:cNvSpPr/>
          <p:nvPr/>
        </p:nvSpPr>
        <p:spPr>
          <a:xfrm>
            <a:off x="6380466" y="4020079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6B25A8F-17B0-C9F8-374D-F4F1EC18991B}"/>
              </a:ext>
            </a:extLst>
          </p:cNvPr>
          <p:cNvSpPr/>
          <p:nvPr/>
        </p:nvSpPr>
        <p:spPr>
          <a:xfrm>
            <a:off x="6230569" y="3486679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65395A5-8005-9BEC-B7FA-A702891528F4}"/>
              </a:ext>
            </a:extLst>
          </p:cNvPr>
          <p:cNvSpPr/>
          <p:nvPr/>
        </p:nvSpPr>
        <p:spPr>
          <a:xfrm>
            <a:off x="6230569" y="3664479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D3E1510-079C-802F-61A8-B6A7D9967A84}"/>
              </a:ext>
            </a:extLst>
          </p:cNvPr>
          <p:cNvSpPr/>
          <p:nvPr/>
        </p:nvSpPr>
        <p:spPr>
          <a:xfrm>
            <a:off x="6381024" y="3664479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A05429E-D492-A564-EFFA-248D0BED4649}"/>
              </a:ext>
            </a:extLst>
          </p:cNvPr>
          <p:cNvSpPr/>
          <p:nvPr/>
        </p:nvSpPr>
        <p:spPr>
          <a:xfrm>
            <a:off x="6230569" y="3842279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5" name="Cube 24">
            <a:extLst>
              <a:ext uri="{FF2B5EF4-FFF2-40B4-BE49-F238E27FC236}">
                <a16:creationId xmlns:a16="http://schemas.microsoft.com/office/drawing/2014/main" id="{9453C19B-B2FE-E2AE-E3D6-099E01D80E5C}"/>
              </a:ext>
            </a:extLst>
          </p:cNvPr>
          <p:cNvSpPr/>
          <p:nvPr/>
        </p:nvSpPr>
        <p:spPr>
          <a:xfrm>
            <a:off x="3577903" y="1999817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Cube 25">
            <a:extLst>
              <a:ext uri="{FF2B5EF4-FFF2-40B4-BE49-F238E27FC236}">
                <a16:creationId xmlns:a16="http://schemas.microsoft.com/office/drawing/2014/main" id="{C2FAB8C5-EB83-5C0D-33FD-61EF5C2AA62F}"/>
              </a:ext>
            </a:extLst>
          </p:cNvPr>
          <p:cNvSpPr/>
          <p:nvPr/>
        </p:nvSpPr>
        <p:spPr>
          <a:xfrm>
            <a:off x="2451350" y="1999818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Cube 26">
            <a:extLst>
              <a:ext uri="{FF2B5EF4-FFF2-40B4-BE49-F238E27FC236}">
                <a16:creationId xmlns:a16="http://schemas.microsoft.com/office/drawing/2014/main" id="{37254591-D588-8371-78DA-9D020974D62C}"/>
              </a:ext>
            </a:extLst>
          </p:cNvPr>
          <p:cNvSpPr/>
          <p:nvPr/>
        </p:nvSpPr>
        <p:spPr>
          <a:xfrm>
            <a:off x="4690636" y="1999817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Cube 3">
            <a:extLst>
              <a:ext uri="{FF2B5EF4-FFF2-40B4-BE49-F238E27FC236}">
                <a16:creationId xmlns:a16="http://schemas.microsoft.com/office/drawing/2014/main" id="{3840CB8F-F2B8-2E52-E2E4-4C2366A20A82}"/>
              </a:ext>
            </a:extLst>
          </p:cNvPr>
          <p:cNvSpPr/>
          <p:nvPr/>
        </p:nvSpPr>
        <p:spPr>
          <a:xfrm>
            <a:off x="5817189" y="2009847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Cube 4">
            <a:extLst>
              <a:ext uri="{FF2B5EF4-FFF2-40B4-BE49-F238E27FC236}">
                <a16:creationId xmlns:a16="http://schemas.microsoft.com/office/drawing/2014/main" id="{E48B5480-8492-A424-68EE-DFA58E324D4C}"/>
              </a:ext>
            </a:extLst>
          </p:cNvPr>
          <p:cNvSpPr/>
          <p:nvPr/>
        </p:nvSpPr>
        <p:spPr>
          <a:xfrm>
            <a:off x="3413131" y="3279002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Cube 5">
            <a:extLst>
              <a:ext uri="{FF2B5EF4-FFF2-40B4-BE49-F238E27FC236}">
                <a16:creationId xmlns:a16="http://schemas.microsoft.com/office/drawing/2014/main" id="{1D9E7E82-F59D-0AD2-1555-54F3CCEE7FB0}"/>
              </a:ext>
            </a:extLst>
          </p:cNvPr>
          <p:cNvSpPr/>
          <p:nvPr/>
        </p:nvSpPr>
        <p:spPr>
          <a:xfrm>
            <a:off x="2286578" y="3279003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Cube 6">
            <a:extLst>
              <a:ext uri="{FF2B5EF4-FFF2-40B4-BE49-F238E27FC236}">
                <a16:creationId xmlns:a16="http://schemas.microsoft.com/office/drawing/2014/main" id="{95C078C7-9BC6-FEEB-2679-8E705C216E22}"/>
              </a:ext>
            </a:extLst>
          </p:cNvPr>
          <p:cNvSpPr/>
          <p:nvPr/>
        </p:nvSpPr>
        <p:spPr>
          <a:xfrm>
            <a:off x="4525864" y="3279002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3668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0E95AD-0944-B4B2-81B1-05E3990978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e 3">
            <a:extLst>
              <a:ext uri="{FF2B5EF4-FFF2-40B4-BE49-F238E27FC236}">
                <a16:creationId xmlns:a16="http://schemas.microsoft.com/office/drawing/2014/main" id="{A40AB7A0-9221-B673-FE2D-FB45D314676E}"/>
              </a:ext>
            </a:extLst>
          </p:cNvPr>
          <p:cNvGrpSpPr/>
          <p:nvPr/>
        </p:nvGrpSpPr>
        <p:grpSpPr>
          <a:xfrm>
            <a:off x="3410337" y="4942311"/>
            <a:ext cx="2540388" cy="1218457"/>
            <a:chOff x="4529348" y="5039317"/>
            <a:chExt cx="1973375" cy="946498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B090057-C0C7-D80D-B168-86862318AF2E}"/>
                </a:ext>
              </a:extLst>
            </p:cNvPr>
            <p:cNvSpPr/>
            <p:nvPr/>
          </p:nvSpPr>
          <p:spPr>
            <a:xfrm>
              <a:off x="551342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B18478F-6662-B7F2-1C9C-6938C60DBF28}"/>
                </a:ext>
              </a:extLst>
            </p:cNvPr>
            <p:cNvSpPr/>
            <p:nvPr/>
          </p:nvSpPr>
          <p:spPr>
            <a:xfrm>
              <a:off x="600807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84BFE74-B1FD-D4B8-2022-168B545B2744}"/>
                </a:ext>
              </a:extLst>
            </p:cNvPr>
            <p:cNvSpPr/>
            <p:nvPr/>
          </p:nvSpPr>
          <p:spPr>
            <a:xfrm>
              <a:off x="551342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F2991DB-34AA-86A2-1BAD-155C75C95A5A}"/>
                </a:ext>
              </a:extLst>
            </p:cNvPr>
            <p:cNvSpPr/>
            <p:nvPr/>
          </p:nvSpPr>
          <p:spPr>
            <a:xfrm>
              <a:off x="600807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C920EF13-FBB6-F8C1-6A49-EC8F203DFE72}"/>
                </a:ext>
              </a:extLst>
            </p:cNvPr>
            <p:cNvSpPr/>
            <p:nvPr/>
          </p:nvSpPr>
          <p:spPr>
            <a:xfrm>
              <a:off x="5022256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82DBE72E-E683-69DE-4AFB-0E00B2E340DC}"/>
                </a:ext>
              </a:extLst>
            </p:cNvPr>
            <p:cNvSpPr/>
            <p:nvPr/>
          </p:nvSpPr>
          <p:spPr>
            <a:xfrm>
              <a:off x="5022256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FA66467C-FB21-1F7A-A481-2FAAA01D9AA1}"/>
                </a:ext>
              </a:extLst>
            </p:cNvPr>
            <p:cNvSpPr/>
            <p:nvPr/>
          </p:nvSpPr>
          <p:spPr>
            <a:xfrm>
              <a:off x="4529348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M</a:t>
              </a:r>
              <a:endParaRPr lang="fr-FR" sz="1400" b="1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9BCA24F-D63E-BFB7-E5B0-FADF09C63F4F}"/>
                </a:ext>
              </a:extLst>
            </p:cNvPr>
            <p:cNvSpPr/>
            <p:nvPr/>
          </p:nvSpPr>
          <p:spPr>
            <a:xfrm>
              <a:off x="4529348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9E1D7667-84B9-DDFC-5C1A-555935E519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DEF41DA-C19E-2E0F-6B66-E76379397FB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9C666CED-14E9-CFA0-7031-5FFE6ACBD372}"/>
              </a:ext>
            </a:extLst>
          </p:cNvPr>
          <p:cNvSpPr txBox="1"/>
          <p:nvPr/>
        </p:nvSpPr>
        <p:spPr>
          <a:xfrm>
            <a:off x="5409241" y="5382302"/>
            <a:ext cx="3800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0070C0"/>
                </a:solidFill>
              </a:rPr>
              <a:t>7</a:t>
            </a: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22FA41D6-28EE-9BF5-587E-3B71ABC09444}"/>
              </a:ext>
            </a:extLst>
          </p:cNvPr>
          <p:cNvSpPr txBox="1"/>
          <p:nvPr/>
        </p:nvSpPr>
        <p:spPr>
          <a:xfrm>
            <a:off x="3512964" y="5386772"/>
            <a:ext cx="3800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FFC000"/>
                </a:solidFill>
              </a:rPr>
              <a:t>7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EF9FE27E-4CAB-52F0-33EA-227C0298FF89}"/>
              </a:ext>
            </a:extLst>
          </p:cNvPr>
          <p:cNvSpPr txBox="1"/>
          <p:nvPr/>
        </p:nvSpPr>
        <p:spPr>
          <a:xfrm>
            <a:off x="4129545" y="5382304"/>
            <a:ext cx="3800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00B050"/>
                </a:solidFill>
              </a:rPr>
              <a:t>0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5DA96253-4355-8638-2A77-A4EB1542060D}"/>
              </a:ext>
            </a:extLst>
          </p:cNvPr>
          <p:cNvSpPr txBox="1"/>
          <p:nvPr/>
        </p:nvSpPr>
        <p:spPr>
          <a:xfrm>
            <a:off x="4738715" y="5382303"/>
            <a:ext cx="3800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F9030E2-3D4A-6EBF-A045-3D8CA33353A2}"/>
              </a:ext>
            </a:extLst>
          </p:cNvPr>
          <p:cNvSpPr/>
          <p:nvPr/>
        </p:nvSpPr>
        <p:spPr>
          <a:xfrm>
            <a:off x="6230011" y="3842279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C82BCF9-BCF1-B258-62E2-5C3236FA369B}"/>
              </a:ext>
            </a:extLst>
          </p:cNvPr>
          <p:cNvSpPr/>
          <p:nvPr/>
        </p:nvSpPr>
        <p:spPr>
          <a:xfrm>
            <a:off x="6380466" y="3842279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B24623C-3ACF-ED8A-F3F3-BDE21851F1CF}"/>
              </a:ext>
            </a:extLst>
          </p:cNvPr>
          <p:cNvSpPr/>
          <p:nvPr/>
        </p:nvSpPr>
        <p:spPr>
          <a:xfrm>
            <a:off x="6230011" y="4020079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800AD82-01C8-8AE6-3AE3-B6369020934A}"/>
              </a:ext>
            </a:extLst>
          </p:cNvPr>
          <p:cNvSpPr/>
          <p:nvPr/>
        </p:nvSpPr>
        <p:spPr>
          <a:xfrm>
            <a:off x="6380466" y="4020079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915F590-E5F5-E626-8936-7B22E9D29846}"/>
              </a:ext>
            </a:extLst>
          </p:cNvPr>
          <p:cNvSpPr/>
          <p:nvPr/>
        </p:nvSpPr>
        <p:spPr>
          <a:xfrm>
            <a:off x="6230569" y="3486679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4C2E954-B5CF-B8C0-E117-36028EB9B413}"/>
              </a:ext>
            </a:extLst>
          </p:cNvPr>
          <p:cNvSpPr/>
          <p:nvPr/>
        </p:nvSpPr>
        <p:spPr>
          <a:xfrm>
            <a:off x="6230569" y="3664479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0999016-4EE1-D804-C2D5-6B90AF559868}"/>
              </a:ext>
            </a:extLst>
          </p:cNvPr>
          <p:cNvSpPr/>
          <p:nvPr/>
        </p:nvSpPr>
        <p:spPr>
          <a:xfrm>
            <a:off x="6381024" y="3664479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52CA605-80C8-A08F-403F-93A6F4BB8ACA}"/>
              </a:ext>
            </a:extLst>
          </p:cNvPr>
          <p:cNvSpPr/>
          <p:nvPr/>
        </p:nvSpPr>
        <p:spPr>
          <a:xfrm>
            <a:off x="6230569" y="3842279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3" name="Cube 42">
            <a:extLst>
              <a:ext uri="{FF2B5EF4-FFF2-40B4-BE49-F238E27FC236}">
                <a16:creationId xmlns:a16="http://schemas.microsoft.com/office/drawing/2014/main" id="{FF50539F-4462-9529-5583-13A75C3DB3BC}"/>
              </a:ext>
            </a:extLst>
          </p:cNvPr>
          <p:cNvSpPr/>
          <p:nvPr/>
        </p:nvSpPr>
        <p:spPr>
          <a:xfrm>
            <a:off x="3577903" y="1999817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Cube 43">
            <a:extLst>
              <a:ext uri="{FF2B5EF4-FFF2-40B4-BE49-F238E27FC236}">
                <a16:creationId xmlns:a16="http://schemas.microsoft.com/office/drawing/2014/main" id="{5790793A-644E-EBA9-73F4-620B3A43147D}"/>
              </a:ext>
            </a:extLst>
          </p:cNvPr>
          <p:cNvSpPr/>
          <p:nvPr/>
        </p:nvSpPr>
        <p:spPr>
          <a:xfrm>
            <a:off x="2451350" y="1999818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Cube 44">
            <a:extLst>
              <a:ext uri="{FF2B5EF4-FFF2-40B4-BE49-F238E27FC236}">
                <a16:creationId xmlns:a16="http://schemas.microsoft.com/office/drawing/2014/main" id="{01193922-92B3-0199-AEB8-A8E132C4DF90}"/>
              </a:ext>
            </a:extLst>
          </p:cNvPr>
          <p:cNvSpPr/>
          <p:nvPr/>
        </p:nvSpPr>
        <p:spPr>
          <a:xfrm>
            <a:off x="4690636" y="1999817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Cube 45">
            <a:extLst>
              <a:ext uri="{FF2B5EF4-FFF2-40B4-BE49-F238E27FC236}">
                <a16:creationId xmlns:a16="http://schemas.microsoft.com/office/drawing/2014/main" id="{5D71E70C-59BD-79CC-05A3-C8DCF70C8929}"/>
              </a:ext>
            </a:extLst>
          </p:cNvPr>
          <p:cNvSpPr/>
          <p:nvPr/>
        </p:nvSpPr>
        <p:spPr>
          <a:xfrm>
            <a:off x="5817189" y="2009847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7" name="Cube 46">
            <a:extLst>
              <a:ext uri="{FF2B5EF4-FFF2-40B4-BE49-F238E27FC236}">
                <a16:creationId xmlns:a16="http://schemas.microsoft.com/office/drawing/2014/main" id="{B5C2F925-A86E-27CE-D49C-F7AC955A28C6}"/>
              </a:ext>
            </a:extLst>
          </p:cNvPr>
          <p:cNvSpPr/>
          <p:nvPr/>
        </p:nvSpPr>
        <p:spPr>
          <a:xfrm>
            <a:off x="3413131" y="3279002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8" name="Cube 47">
            <a:extLst>
              <a:ext uri="{FF2B5EF4-FFF2-40B4-BE49-F238E27FC236}">
                <a16:creationId xmlns:a16="http://schemas.microsoft.com/office/drawing/2014/main" id="{44496433-E010-629C-9266-450C71949020}"/>
              </a:ext>
            </a:extLst>
          </p:cNvPr>
          <p:cNvSpPr/>
          <p:nvPr/>
        </p:nvSpPr>
        <p:spPr>
          <a:xfrm>
            <a:off x="2286578" y="3279003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9" name="Cube 48">
            <a:extLst>
              <a:ext uri="{FF2B5EF4-FFF2-40B4-BE49-F238E27FC236}">
                <a16:creationId xmlns:a16="http://schemas.microsoft.com/office/drawing/2014/main" id="{1AD1C942-7774-C2B4-106B-33BE82BDF6EB}"/>
              </a:ext>
            </a:extLst>
          </p:cNvPr>
          <p:cNvSpPr/>
          <p:nvPr/>
        </p:nvSpPr>
        <p:spPr>
          <a:xfrm>
            <a:off x="4525864" y="3279002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7445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4" grpId="0"/>
      <p:bldP spid="2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368" y="367849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le nombre représenté en chiffres.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E39B180-52A8-02C4-31DB-5DB90C55F3A9}"/>
              </a:ext>
            </a:extLst>
          </p:cNvPr>
          <p:cNvSpPr/>
          <p:nvPr/>
        </p:nvSpPr>
        <p:spPr>
          <a:xfrm>
            <a:off x="5396663" y="3300108"/>
            <a:ext cx="108000" cy="93627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03FE50A-5581-06E7-5E59-0F97AADC1E35}"/>
              </a:ext>
            </a:extLst>
          </p:cNvPr>
          <p:cNvSpPr/>
          <p:nvPr/>
        </p:nvSpPr>
        <p:spPr>
          <a:xfrm>
            <a:off x="6230011" y="3842279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8F727FB-6113-B496-A4C9-424F77EDF783}"/>
              </a:ext>
            </a:extLst>
          </p:cNvPr>
          <p:cNvSpPr/>
          <p:nvPr/>
        </p:nvSpPr>
        <p:spPr>
          <a:xfrm>
            <a:off x="6380466" y="3842279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465E96F-00FA-8185-43BB-9F5709100927}"/>
              </a:ext>
            </a:extLst>
          </p:cNvPr>
          <p:cNvSpPr/>
          <p:nvPr/>
        </p:nvSpPr>
        <p:spPr>
          <a:xfrm>
            <a:off x="6230011" y="4020079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F1670A1-A8E8-BA72-80C0-BD251304566F}"/>
              </a:ext>
            </a:extLst>
          </p:cNvPr>
          <p:cNvSpPr/>
          <p:nvPr/>
        </p:nvSpPr>
        <p:spPr>
          <a:xfrm>
            <a:off x="6380466" y="4020079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78291E4-5CF6-58AD-AC5B-D06F1AC5342D}"/>
              </a:ext>
            </a:extLst>
          </p:cNvPr>
          <p:cNvSpPr/>
          <p:nvPr/>
        </p:nvSpPr>
        <p:spPr>
          <a:xfrm>
            <a:off x="6230569" y="3486679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8AD6CD3-A1DD-9FF1-8AB8-6A9E6F2EA0E8}"/>
              </a:ext>
            </a:extLst>
          </p:cNvPr>
          <p:cNvSpPr/>
          <p:nvPr/>
        </p:nvSpPr>
        <p:spPr>
          <a:xfrm>
            <a:off x="6381024" y="3486679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304C731-5F43-C121-6A13-F886B46A5C69}"/>
              </a:ext>
            </a:extLst>
          </p:cNvPr>
          <p:cNvSpPr/>
          <p:nvPr/>
        </p:nvSpPr>
        <p:spPr>
          <a:xfrm>
            <a:off x="6230569" y="3664479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4C2273A-C99C-FE51-920F-C9BEBFABEFC2}"/>
              </a:ext>
            </a:extLst>
          </p:cNvPr>
          <p:cNvSpPr/>
          <p:nvPr/>
        </p:nvSpPr>
        <p:spPr>
          <a:xfrm>
            <a:off x="6381024" y="3664479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4792A02-6923-F9D1-3DD1-BF2E91729FA8}"/>
              </a:ext>
            </a:extLst>
          </p:cNvPr>
          <p:cNvSpPr/>
          <p:nvPr/>
        </p:nvSpPr>
        <p:spPr>
          <a:xfrm>
            <a:off x="6230569" y="3842279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221B84B-67EE-A837-44FE-8C732506EF50}"/>
              </a:ext>
            </a:extLst>
          </p:cNvPr>
          <p:cNvSpPr/>
          <p:nvPr/>
        </p:nvSpPr>
        <p:spPr>
          <a:xfrm>
            <a:off x="3076190" y="3300108"/>
            <a:ext cx="873548" cy="87354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5" name="Cube 24">
            <a:extLst>
              <a:ext uri="{FF2B5EF4-FFF2-40B4-BE49-F238E27FC236}">
                <a16:creationId xmlns:a16="http://schemas.microsoft.com/office/drawing/2014/main" id="{EB963795-5B7D-DAB4-77A7-67DF8136D345}"/>
              </a:ext>
            </a:extLst>
          </p:cNvPr>
          <p:cNvSpPr/>
          <p:nvPr/>
        </p:nvSpPr>
        <p:spPr>
          <a:xfrm>
            <a:off x="4202743" y="1999817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Cube 25">
            <a:extLst>
              <a:ext uri="{FF2B5EF4-FFF2-40B4-BE49-F238E27FC236}">
                <a16:creationId xmlns:a16="http://schemas.microsoft.com/office/drawing/2014/main" id="{24681555-4802-78F5-7E99-A0490939D3EE}"/>
              </a:ext>
            </a:extLst>
          </p:cNvPr>
          <p:cNvSpPr/>
          <p:nvPr/>
        </p:nvSpPr>
        <p:spPr>
          <a:xfrm>
            <a:off x="3076190" y="1999818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Cube 26">
            <a:extLst>
              <a:ext uri="{FF2B5EF4-FFF2-40B4-BE49-F238E27FC236}">
                <a16:creationId xmlns:a16="http://schemas.microsoft.com/office/drawing/2014/main" id="{1941C344-2070-7D7C-20A1-B525E7A11CCD}"/>
              </a:ext>
            </a:extLst>
          </p:cNvPr>
          <p:cNvSpPr/>
          <p:nvPr/>
        </p:nvSpPr>
        <p:spPr>
          <a:xfrm>
            <a:off x="5362471" y="1999816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35FA327-AFF5-21C4-BDAE-E486D82A6A36}"/>
              </a:ext>
            </a:extLst>
          </p:cNvPr>
          <p:cNvSpPr/>
          <p:nvPr/>
        </p:nvSpPr>
        <p:spPr>
          <a:xfrm>
            <a:off x="4202743" y="3336004"/>
            <a:ext cx="873548" cy="87354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1BF5D72-E586-B6AA-347C-15F361D962A6}"/>
              </a:ext>
            </a:extLst>
          </p:cNvPr>
          <p:cNvSpPr/>
          <p:nvPr/>
        </p:nvSpPr>
        <p:spPr>
          <a:xfrm>
            <a:off x="5580178" y="3300108"/>
            <a:ext cx="108000" cy="93627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C8A9726B-937C-4F5E-02D7-76550E0ECF69}"/>
              </a:ext>
            </a:extLst>
          </p:cNvPr>
          <p:cNvSpPr/>
          <p:nvPr/>
        </p:nvSpPr>
        <p:spPr>
          <a:xfrm>
            <a:off x="5776091" y="3300108"/>
            <a:ext cx="108000" cy="93627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2F3DA27-3840-8476-46AE-3F349F648671}"/>
              </a:ext>
            </a:extLst>
          </p:cNvPr>
          <p:cNvSpPr/>
          <p:nvPr/>
        </p:nvSpPr>
        <p:spPr>
          <a:xfrm>
            <a:off x="5959606" y="3300108"/>
            <a:ext cx="108000" cy="93627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e 3">
            <a:extLst>
              <a:ext uri="{FF2B5EF4-FFF2-40B4-BE49-F238E27FC236}">
                <a16:creationId xmlns:a16="http://schemas.microsoft.com/office/drawing/2014/main" id="{61C93F6E-7CEB-02D6-E279-7411945A8862}"/>
              </a:ext>
            </a:extLst>
          </p:cNvPr>
          <p:cNvGrpSpPr/>
          <p:nvPr/>
        </p:nvGrpSpPr>
        <p:grpSpPr>
          <a:xfrm>
            <a:off x="3410337" y="4942311"/>
            <a:ext cx="2540388" cy="1218457"/>
            <a:chOff x="4529348" y="5039317"/>
            <a:chExt cx="1973375" cy="946498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D7701BD-16F9-1791-A874-FBD3A48F2903}"/>
                </a:ext>
              </a:extLst>
            </p:cNvPr>
            <p:cNvSpPr/>
            <p:nvPr/>
          </p:nvSpPr>
          <p:spPr>
            <a:xfrm>
              <a:off x="551342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96CF8B56-FC3E-6AD0-2A29-68C1742DDAF7}"/>
                </a:ext>
              </a:extLst>
            </p:cNvPr>
            <p:cNvSpPr/>
            <p:nvPr/>
          </p:nvSpPr>
          <p:spPr>
            <a:xfrm>
              <a:off x="600807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2CF28EC-089B-B2A5-1636-8F4F140AAFBE}"/>
                </a:ext>
              </a:extLst>
            </p:cNvPr>
            <p:cNvSpPr/>
            <p:nvPr/>
          </p:nvSpPr>
          <p:spPr>
            <a:xfrm>
              <a:off x="551342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2AF55B0-4E92-9B16-FC24-7028081FFA76}"/>
                </a:ext>
              </a:extLst>
            </p:cNvPr>
            <p:cNvSpPr/>
            <p:nvPr/>
          </p:nvSpPr>
          <p:spPr>
            <a:xfrm>
              <a:off x="600807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050FA5F6-248B-610F-41A4-5F9E3E0E8E38}"/>
                </a:ext>
              </a:extLst>
            </p:cNvPr>
            <p:cNvSpPr/>
            <p:nvPr/>
          </p:nvSpPr>
          <p:spPr>
            <a:xfrm>
              <a:off x="5022256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A7FEE776-9DE4-6D19-A1A3-53E3988B25BD}"/>
                </a:ext>
              </a:extLst>
            </p:cNvPr>
            <p:cNvSpPr/>
            <p:nvPr/>
          </p:nvSpPr>
          <p:spPr>
            <a:xfrm>
              <a:off x="5022256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E7EA85F4-5975-E333-9E8A-5595DD3E6748}"/>
                </a:ext>
              </a:extLst>
            </p:cNvPr>
            <p:cNvSpPr/>
            <p:nvPr/>
          </p:nvSpPr>
          <p:spPr>
            <a:xfrm>
              <a:off x="4529348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M</a:t>
              </a:r>
              <a:endParaRPr lang="fr-FR" sz="1400" b="1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514A266-5F21-9BDD-5D90-4B9FE4F18AD5}"/>
                </a:ext>
              </a:extLst>
            </p:cNvPr>
            <p:cNvSpPr/>
            <p:nvPr/>
          </p:nvSpPr>
          <p:spPr>
            <a:xfrm>
              <a:off x="4529348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C65856C3-DF06-1908-C96A-882A591CE740}"/>
              </a:ext>
            </a:extLst>
          </p:cNvPr>
          <p:cNvSpPr txBox="1"/>
          <p:nvPr/>
        </p:nvSpPr>
        <p:spPr>
          <a:xfrm>
            <a:off x="5409241" y="5382302"/>
            <a:ext cx="3800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0070C0"/>
                </a:solidFill>
              </a:rPr>
              <a:t>8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3DCFD97-B5CF-001E-65A9-203537372F20}"/>
              </a:ext>
            </a:extLst>
          </p:cNvPr>
          <p:cNvSpPr/>
          <p:nvPr/>
        </p:nvSpPr>
        <p:spPr>
          <a:xfrm>
            <a:off x="5396663" y="3300108"/>
            <a:ext cx="108000" cy="93627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C7B33F6-5174-A33D-3B17-5DEDEAD00CB4}"/>
              </a:ext>
            </a:extLst>
          </p:cNvPr>
          <p:cNvSpPr/>
          <p:nvPr/>
        </p:nvSpPr>
        <p:spPr>
          <a:xfrm>
            <a:off x="6230011" y="3842279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20A4E170-E9F6-F6F3-DE86-54AAC30E415A}"/>
              </a:ext>
            </a:extLst>
          </p:cNvPr>
          <p:cNvSpPr/>
          <p:nvPr/>
        </p:nvSpPr>
        <p:spPr>
          <a:xfrm>
            <a:off x="6380466" y="3842279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F1435632-4884-FC5D-9A40-71E38B958AFF}"/>
              </a:ext>
            </a:extLst>
          </p:cNvPr>
          <p:cNvSpPr/>
          <p:nvPr/>
        </p:nvSpPr>
        <p:spPr>
          <a:xfrm>
            <a:off x="6230011" y="4020079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913A48F-A68F-B2F1-3F6D-BA0F52874A83}"/>
              </a:ext>
            </a:extLst>
          </p:cNvPr>
          <p:cNvSpPr/>
          <p:nvPr/>
        </p:nvSpPr>
        <p:spPr>
          <a:xfrm>
            <a:off x="6380466" y="4020079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6EDD961-1124-5B3B-ED31-807CD5E16CC0}"/>
              </a:ext>
            </a:extLst>
          </p:cNvPr>
          <p:cNvSpPr/>
          <p:nvPr/>
        </p:nvSpPr>
        <p:spPr>
          <a:xfrm>
            <a:off x="6230569" y="3486679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D83FD8B-FE24-ACF8-8CA8-3E900BC3041E}"/>
              </a:ext>
            </a:extLst>
          </p:cNvPr>
          <p:cNvSpPr/>
          <p:nvPr/>
        </p:nvSpPr>
        <p:spPr>
          <a:xfrm>
            <a:off x="6381024" y="3486679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2F30EEF-4647-A3D7-3FC9-466C85D8E747}"/>
              </a:ext>
            </a:extLst>
          </p:cNvPr>
          <p:cNvSpPr/>
          <p:nvPr/>
        </p:nvSpPr>
        <p:spPr>
          <a:xfrm>
            <a:off x="6230569" y="3664479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B221DB00-E726-7D17-12EF-FCA13F38CDA1}"/>
              </a:ext>
            </a:extLst>
          </p:cNvPr>
          <p:cNvSpPr/>
          <p:nvPr/>
        </p:nvSpPr>
        <p:spPr>
          <a:xfrm>
            <a:off x="6381024" y="3664479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E58076DF-3F00-C33A-5715-0CC6566B5095}"/>
              </a:ext>
            </a:extLst>
          </p:cNvPr>
          <p:cNvSpPr/>
          <p:nvPr/>
        </p:nvSpPr>
        <p:spPr>
          <a:xfrm>
            <a:off x="6230569" y="3842279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EAE8429E-C3DB-656C-1FDB-CECA58FDAB25}"/>
              </a:ext>
            </a:extLst>
          </p:cNvPr>
          <p:cNvSpPr/>
          <p:nvPr/>
        </p:nvSpPr>
        <p:spPr>
          <a:xfrm>
            <a:off x="3076190" y="3300108"/>
            <a:ext cx="873548" cy="87354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5" name="Cube 34">
            <a:extLst>
              <a:ext uri="{FF2B5EF4-FFF2-40B4-BE49-F238E27FC236}">
                <a16:creationId xmlns:a16="http://schemas.microsoft.com/office/drawing/2014/main" id="{7CB9B131-6292-3835-119F-3E43308E0DB3}"/>
              </a:ext>
            </a:extLst>
          </p:cNvPr>
          <p:cNvSpPr/>
          <p:nvPr/>
        </p:nvSpPr>
        <p:spPr>
          <a:xfrm>
            <a:off x="4202743" y="1999817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Cube 35">
            <a:extLst>
              <a:ext uri="{FF2B5EF4-FFF2-40B4-BE49-F238E27FC236}">
                <a16:creationId xmlns:a16="http://schemas.microsoft.com/office/drawing/2014/main" id="{A248222F-9285-90F7-9B2E-D5AA7D1A8D7A}"/>
              </a:ext>
            </a:extLst>
          </p:cNvPr>
          <p:cNvSpPr/>
          <p:nvPr/>
        </p:nvSpPr>
        <p:spPr>
          <a:xfrm>
            <a:off x="3076190" y="1999818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Cube 36">
            <a:extLst>
              <a:ext uri="{FF2B5EF4-FFF2-40B4-BE49-F238E27FC236}">
                <a16:creationId xmlns:a16="http://schemas.microsoft.com/office/drawing/2014/main" id="{CDDB32EC-B55C-749F-2941-1F23A25F95E3}"/>
              </a:ext>
            </a:extLst>
          </p:cNvPr>
          <p:cNvSpPr/>
          <p:nvPr/>
        </p:nvSpPr>
        <p:spPr>
          <a:xfrm>
            <a:off x="5362471" y="1999816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7865AA73-B9D5-A567-D47D-FF267D9B3E51}"/>
              </a:ext>
            </a:extLst>
          </p:cNvPr>
          <p:cNvSpPr/>
          <p:nvPr/>
        </p:nvSpPr>
        <p:spPr>
          <a:xfrm>
            <a:off x="4202743" y="3336004"/>
            <a:ext cx="873548" cy="87354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8B30ECB-BB97-A28C-2031-DA0C1A5E9DF2}"/>
              </a:ext>
            </a:extLst>
          </p:cNvPr>
          <p:cNvSpPr/>
          <p:nvPr/>
        </p:nvSpPr>
        <p:spPr>
          <a:xfrm>
            <a:off x="5580178" y="3300108"/>
            <a:ext cx="108000" cy="93627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EB74A096-6DE5-590B-C36D-1262A221A7F1}"/>
              </a:ext>
            </a:extLst>
          </p:cNvPr>
          <p:cNvSpPr/>
          <p:nvPr/>
        </p:nvSpPr>
        <p:spPr>
          <a:xfrm>
            <a:off x="5776091" y="3300108"/>
            <a:ext cx="108000" cy="93627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B682B8CB-9F25-4775-8187-576DA7CC196E}"/>
              </a:ext>
            </a:extLst>
          </p:cNvPr>
          <p:cNvSpPr/>
          <p:nvPr/>
        </p:nvSpPr>
        <p:spPr>
          <a:xfrm>
            <a:off x="5959606" y="3300108"/>
            <a:ext cx="108000" cy="93627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647A9112-EBE2-7287-B385-77BFEFA3F456}"/>
              </a:ext>
            </a:extLst>
          </p:cNvPr>
          <p:cNvSpPr txBox="1"/>
          <p:nvPr/>
        </p:nvSpPr>
        <p:spPr>
          <a:xfrm>
            <a:off x="3512964" y="5386772"/>
            <a:ext cx="3800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FFC000"/>
                </a:solidFill>
              </a:rPr>
              <a:t>3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54551A3C-F80F-0AD3-7274-74BB969B23E8}"/>
              </a:ext>
            </a:extLst>
          </p:cNvPr>
          <p:cNvSpPr txBox="1"/>
          <p:nvPr/>
        </p:nvSpPr>
        <p:spPr>
          <a:xfrm>
            <a:off x="4129545" y="5382304"/>
            <a:ext cx="3800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00B050"/>
                </a:solidFill>
              </a:rPr>
              <a:t>2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EA425948-CFEA-7657-EAA8-5A953F526211}"/>
              </a:ext>
            </a:extLst>
          </p:cNvPr>
          <p:cNvSpPr txBox="1"/>
          <p:nvPr/>
        </p:nvSpPr>
        <p:spPr>
          <a:xfrm>
            <a:off x="4738715" y="5382303"/>
            <a:ext cx="3800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FF0000"/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114797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4" grpId="0"/>
      <p:bldP spid="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3F1CA3-53AE-9879-9902-87EC0F60A6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EEA0B0C-D6CE-EB34-5A4B-77E4FA02AC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368" y="367849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le nombre représenté en chiffres.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5929F33-7B91-2D6C-E642-FBCEAA9D4E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4AC95DB-2E55-62B8-7777-539D87688612}"/>
              </a:ext>
            </a:extLst>
          </p:cNvPr>
          <p:cNvSpPr/>
          <p:nvPr/>
        </p:nvSpPr>
        <p:spPr>
          <a:xfrm>
            <a:off x="5396663" y="3300108"/>
            <a:ext cx="108000" cy="93627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6E3EEA5-D5DD-1A7B-26AC-A558DC43ED26}"/>
              </a:ext>
            </a:extLst>
          </p:cNvPr>
          <p:cNvSpPr/>
          <p:nvPr/>
        </p:nvSpPr>
        <p:spPr>
          <a:xfrm>
            <a:off x="3076190" y="3300108"/>
            <a:ext cx="873548" cy="87354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5" name="Cube 24">
            <a:extLst>
              <a:ext uri="{FF2B5EF4-FFF2-40B4-BE49-F238E27FC236}">
                <a16:creationId xmlns:a16="http://schemas.microsoft.com/office/drawing/2014/main" id="{E74A00CC-3057-7F3A-EB60-C7911339E899}"/>
              </a:ext>
            </a:extLst>
          </p:cNvPr>
          <p:cNvSpPr/>
          <p:nvPr/>
        </p:nvSpPr>
        <p:spPr>
          <a:xfrm>
            <a:off x="4202743" y="1999817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Cube 25">
            <a:extLst>
              <a:ext uri="{FF2B5EF4-FFF2-40B4-BE49-F238E27FC236}">
                <a16:creationId xmlns:a16="http://schemas.microsoft.com/office/drawing/2014/main" id="{4009AF4A-1C00-FE0B-41A5-DB5CF42B7CBF}"/>
              </a:ext>
            </a:extLst>
          </p:cNvPr>
          <p:cNvSpPr/>
          <p:nvPr/>
        </p:nvSpPr>
        <p:spPr>
          <a:xfrm>
            <a:off x="3076190" y="1999818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708D882A-24AB-51C3-D9AF-A85B843AD350}"/>
              </a:ext>
            </a:extLst>
          </p:cNvPr>
          <p:cNvSpPr/>
          <p:nvPr/>
        </p:nvSpPr>
        <p:spPr>
          <a:xfrm>
            <a:off x="5580178" y="3300108"/>
            <a:ext cx="108000" cy="93627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D0A5085B-F097-AA7A-C39B-ED67751C29DA}"/>
              </a:ext>
            </a:extLst>
          </p:cNvPr>
          <p:cNvSpPr/>
          <p:nvPr/>
        </p:nvSpPr>
        <p:spPr>
          <a:xfrm>
            <a:off x="5776091" y="3300108"/>
            <a:ext cx="108000" cy="93627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66E6555-9E9A-83B0-4FA5-4401D6E17D1C}"/>
              </a:ext>
            </a:extLst>
          </p:cNvPr>
          <p:cNvSpPr/>
          <p:nvPr/>
        </p:nvSpPr>
        <p:spPr>
          <a:xfrm>
            <a:off x="4135226" y="3300108"/>
            <a:ext cx="873548" cy="87354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A28657E-82F7-76FF-FE92-87FC078BC999}"/>
              </a:ext>
            </a:extLst>
          </p:cNvPr>
          <p:cNvSpPr/>
          <p:nvPr/>
        </p:nvSpPr>
        <p:spPr>
          <a:xfrm>
            <a:off x="5580178" y="2096148"/>
            <a:ext cx="873548" cy="87354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9EFDDEA-151F-BB20-F5ED-C90BFC38DC13}"/>
              </a:ext>
            </a:extLst>
          </p:cNvPr>
          <p:cNvSpPr/>
          <p:nvPr/>
        </p:nvSpPr>
        <p:spPr>
          <a:xfrm>
            <a:off x="6639214" y="2096148"/>
            <a:ext cx="873548" cy="87354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216339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EE9892-1421-DF41-C9A8-246AC2C49B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e 3">
            <a:extLst>
              <a:ext uri="{FF2B5EF4-FFF2-40B4-BE49-F238E27FC236}">
                <a16:creationId xmlns:a16="http://schemas.microsoft.com/office/drawing/2014/main" id="{F284D697-4BA0-0A98-C4AF-BBE299824ACB}"/>
              </a:ext>
            </a:extLst>
          </p:cNvPr>
          <p:cNvGrpSpPr/>
          <p:nvPr/>
        </p:nvGrpSpPr>
        <p:grpSpPr>
          <a:xfrm>
            <a:off x="3410337" y="4942311"/>
            <a:ext cx="2540388" cy="1218457"/>
            <a:chOff x="4529348" y="5039317"/>
            <a:chExt cx="1973375" cy="946498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85121E4-CD96-3658-49D2-EFC4AC76C24F}"/>
                </a:ext>
              </a:extLst>
            </p:cNvPr>
            <p:cNvSpPr/>
            <p:nvPr/>
          </p:nvSpPr>
          <p:spPr>
            <a:xfrm>
              <a:off x="551342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055BF06-4EAC-D0D2-3451-2294225C6339}"/>
                </a:ext>
              </a:extLst>
            </p:cNvPr>
            <p:cNvSpPr/>
            <p:nvPr/>
          </p:nvSpPr>
          <p:spPr>
            <a:xfrm>
              <a:off x="600807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13CFAF6-47BB-6576-D259-CDBA64CD4D67}"/>
                </a:ext>
              </a:extLst>
            </p:cNvPr>
            <p:cNvSpPr/>
            <p:nvPr/>
          </p:nvSpPr>
          <p:spPr>
            <a:xfrm>
              <a:off x="551342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7346B4B6-C155-8402-5185-9FF179287C6F}"/>
                </a:ext>
              </a:extLst>
            </p:cNvPr>
            <p:cNvSpPr/>
            <p:nvPr/>
          </p:nvSpPr>
          <p:spPr>
            <a:xfrm>
              <a:off x="600807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652759E-1EA7-3F68-A302-38AD2CE14214}"/>
                </a:ext>
              </a:extLst>
            </p:cNvPr>
            <p:cNvSpPr/>
            <p:nvPr/>
          </p:nvSpPr>
          <p:spPr>
            <a:xfrm>
              <a:off x="5022256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BD38E9A5-A295-B4AB-874C-1C1470D9D179}"/>
                </a:ext>
              </a:extLst>
            </p:cNvPr>
            <p:cNvSpPr/>
            <p:nvPr/>
          </p:nvSpPr>
          <p:spPr>
            <a:xfrm>
              <a:off x="5022256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349842E-58E2-DC22-58EE-10DD6673A6C5}"/>
                </a:ext>
              </a:extLst>
            </p:cNvPr>
            <p:cNvSpPr/>
            <p:nvPr/>
          </p:nvSpPr>
          <p:spPr>
            <a:xfrm>
              <a:off x="4529348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M</a:t>
              </a:r>
              <a:endParaRPr lang="fr-FR" sz="1400" b="1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B36C4D0D-F171-DD70-A5C4-2B091CA29D8D}"/>
                </a:ext>
              </a:extLst>
            </p:cNvPr>
            <p:cNvSpPr/>
            <p:nvPr/>
          </p:nvSpPr>
          <p:spPr>
            <a:xfrm>
              <a:off x="4529348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9EBF91E4-9766-DDBB-CC38-0AA2ABA4E9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9F8AEE5-B84C-A7C6-2A12-A047424E168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1979FE8C-65D3-1BE6-E72C-05DF4D7C9AE0}"/>
              </a:ext>
            </a:extLst>
          </p:cNvPr>
          <p:cNvSpPr txBox="1"/>
          <p:nvPr/>
        </p:nvSpPr>
        <p:spPr>
          <a:xfrm>
            <a:off x="5409241" y="5382302"/>
            <a:ext cx="3800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0070C0"/>
                </a:solidFill>
              </a:rPr>
              <a:t>0</a:t>
            </a: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0C9F5877-FDE2-1D48-2745-CD3721D5990C}"/>
              </a:ext>
            </a:extLst>
          </p:cNvPr>
          <p:cNvSpPr txBox="1"/>
          <p:nvPr/>
        </p:nvSpPr>
        <p:spPr>
          <a:xfrm>
            <a:off x="3512964" y="5386772"/>
            <a:ext cx="3800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FFC000"/>
                </a:solidFill>
              </a:rPr>
              <a:t>2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D7B16426-D943-77C4-5A2B-ADBF0F8F1310}"/>
              </a:ext>
            </a:extLst>
          </p:cNvPr>
          <p:cNvSpPr txBox="1"/>
          <p:nvPr/>
        </p:nvSpPr>
        <p:spPr>
          <a:xfrm>
            <a:off x="4129545" y="5382304"/>
            <a:ext cx="3800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00B050"/>
                </a:solidFill>
              </a:rPr>
              <a:t>4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48692AD0-DC31-3B8D-366F-AD1095564AD2}"/>
              </a:ext>
            </a:extLst>
          </p:cNvPr>
          <p:cNvSpPr txBox="1"/>
          <p:nvPr/>
        </p:nvSpPr>
        <p:spPr>
          <a:xfrm>
            <a:off x="4738715" y="5382303"/>
            <a:ext cx="3800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577CEA8-B45E-2306-3C0F-8CFE93EBA969}"/>
              </a:ext>
            </a:extLst>
          </p:cNvPr>
          <p:cNvSpPr/>
          <p:nvPr/>
        </p:nvSpPr>
        <p:spPr>
          <a:xfrm>
            <a:off x="5396663" y="3300108"/>
            <a:ext cx="108000" cy="93627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0AF6F70-E86B-C15B-D08D-30C8BE99DC1C}"/>
              </a:ext>
            </a:extLst>
          </p:cNvPr>
          <p:cNvSpPr/>
          <p:nvPr/>
        </p:nvSpPr>
        <p:spPr>
          <a:xfrm>
            <a:off x="3076190" y="3300108"/>
            <a:ext cx="873548" cy="87354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Cube 6">
            <a:extLst>
              <a:ext uri="{FF2B5EF4-FFF2-40B4-BE49-F238E27FC236}">
                <a16:creationId xmlns:a16="http://schemas.microsoft.com/office/drawing/2014/main" id="{F6DFA0F1-A564-CB9B-B89D-B1ED693B37BF}"/>
              </a:ext>
            </a:extLst>
          </p:cNvPr>
          <p:cNvSpPr/>
          <p:nvPr/>
        </p:nvSpPr>
        <p:spPr>
          <a:xfrm>
            <a:off x="4202743" y="1999817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Cube 7">
            <a:extLst>
              <a:ext uri="{FF2B5EF4-FFF2-40B4-BE49-F238E27FC236}">
                <a16:creationId xmlns:a16="http://schemas.microsoft.com/office/drawing/2014/main" id="{FECEDB22-C8A0-447E-BDF3-3C8CDE925458}"/>
              </a:ext>
            </a:extLst>
          </p:cNvPr>
          <p:cNvSpPr/>
          <p:nvPr/>
        </p:nvSpPr>
        <p:spPr>
          <a:xfrm>
            <a:off x="3076190" y="1999818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66D5F75-B3B4-A82A-8BD4-8AEBACEDF77F}"/>
              </a:ext>
            </a:extLst>
          </p:cNvPr>
          <p:cNvSpPr/>
          <p:nvPr/>
        </p:nvSpPr>
        <p:spPr>
          <a:xfrm>
            <a:off x="5580178" y="3300108"/>
            <a:ext cx="108000" cy="93627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5AA243A-0E6F-6D02-4682-8DC5A51CE532}"/>
              </a:ext>
            </a:extLst>
          </p:cNvPr>
          <p:cNvSpPr/>
          <p:nvPr/>
        </p:nvSpPr>
        <p:spPr>
          <a:xfrm>
            <a:off x="5776091" y="3300108"/>
            <a:ext cx="108000" cy="93627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C4687CF-3D4B-ACC1-8515-72B03CF7F46E}"/>
              </a:ext>
            </a:extLst>
          </p:cNvPr>
          <p:cNvSpPr/>
          <p:nvPr/>
        </p:nvSpPr>
        <p:spPr>
          <a:xfrm>
            <a:off x="4135226" y="3300108"/>
            <a:ext cx="873548" cy="87354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ED43658-8A2E-8132-BA50-E8FAA65C9557}"/>
              </a:ext>
            </a:extLst>
          </p:cNvPr>
          <p:cNvSpPr/>
          <p:nvPr/>
        </p:nvSpPr>
        <p:spPr>
          <a:xfrm>
            <a:off x="5580178" y="2096148"/>
            <a:ext cx="873548" cy="87354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BC483220-4F35-E539-44BF-FAA72F087B0A}"/>
              </a:ext>
            </a:extLst>
          </p:cNvPr>
          <p:cNvSpPr/>
          <p:nvPr/>
        </p:nvSpPr>
        <p:spPr>
          <a:xfrm>
            <a:off x="6639214" y="2096148"/>
            <a:ext cx="873548" cy="87354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95260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4" grpId="0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56E974-8748-66E3-709C-1C3470B3B5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C63986-2E18-9648-3181-E55F59031C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368" y="367849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le nombre représenté en chiffres.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1F95BB2-22CF-9B88-6B27-3CDA4CD6263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A7381D8-D43D-927D-6414-03084B1EA1BB}"/>
              </a:ext>
            </a:extLst>
          </p:cNvPr>
          <p:cNvSpPr/>
          <p:nvPr/>
        </p:nvSpPr>
        <p:spPr>
          <a:xfrm>
            <a:off x="5473161" y="3957055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4E2CC77-6082-9D30-30CA-FD00924F720F}"/>
              </a:ext>
            </a:extLst>
          </p:cNvPr>
          <p:cNvSpPr/>
          <p:nvPr/>
        </p:nvSpPr>
        <p:spPr>
          <a:xfrm>
            <a:off x="5623616" y="3957055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878C693-069F-848B-78DD-577C28A67BA5}"/>
              </a:ext>
            </a:extLst>
          </p:cNvPr>
          <p:cNvSpPr/>
          <p:nvPr/>
        </p:nvSpPr>
        <p:spPr>
          <a:xfrm>
            <a:off x="5473161" y="4134855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97E985F-E6A3-5A29-3B69-3FEB3B18E17A}"/>
              </a:ext>
            </a:extLst>
          </p:cNvPr>
          <p:cNvSpPr/>
          <p:nvPr/>
        </p:nvSpPr>
        <p:spPr>
          <a:xfrm>
            <a:off x="5623616" y="4134855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10E8DCB-D504-6BB8-3778-22299768CCA4}"/>
              </a:ext>
            </a:extLst>
          </p:cNvPr>
          <p:cNvSpPr/>
          <p:nvPr/>
        </p:nvSpPr>
        <p:spPr>
          <a:xfrm>
            <a:off x="5473719" y="3779255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18A77CA-14FB-FB0B-4508-068DB40FFD72}"/>
              </a:ext>
            </a:extLst>
          </p:cNvPr>
          <p:cNvSpPr/>
          <p:nvPr/>
        </p:nvSpPr>
        <p:spPr>
          <a:xfrm>
            <a:off x="5624174" y="3779255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E3CA09B-0D3A-F3BF-FBE1-52244EE6F457}"/>
              </a:ext>
            </a:extLst>
          </p:cNvPr>
          <p:cNvSpPr/>
          <p:nvPr/>
        </p:nvSpPr>
        <p:spPr>
          <a:xfrm>
            <a:off x="5473719" y="3957055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5683DA3-D05D-88D2-8070-43985D9E2BDC}"/>
              </a:ext>
            </a:extLst>
          </p:cNvPr>
          <p:cNvSpPr/>
          <p:nvPr/>
        </p:nvSpPr>
        <p:spPr>
          <a:xfrm>
            <a:off x="2847978" y="3650628"/>
            <a:ext cx="873548" cy="87354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5" name="Cube 24">
            <a:extLst>
              <a:ext uri="{FF2B5EF4-FFF2-40B4-BE49-F238E27FC236}">
                <a16:creationId xmlns:a16="http://schemas.microsoft.com/office/drawing/2014/main" id="{525EA981-BC8F-E31D-B71D-18ACB6F9FD97}"/>
              </a:ext>
            </a:extLst>
          </p:cNvPr>
          <p:cNvSpPr/>
          <p:nvPr/>
        </p:nvSpPr>
        <p:spPr>
          <a:xfrm>
            <a:off x="3974531" y="2350337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Cube 25">
            <a:extLst>
              <a:ext uri="{FF2B5EF4-FFF2-40B4-BE49-F238E27FC236}">
                <a16:creationId xmlns:a16="http://schemas.microsoft.com/office/drawing/2014/main" id="{64CDFFC0-B5AF-F765-E6C0-ACA10EB21734}"/>
              </a:ext>
            </a:extLst>
          </p:cNvPr>
          <p:cNvSpPr/>
          <p:nvPr/>
        </p:nvSpPr>
        <p:spPr>
          <a:xfrm>
            <a:off x="2847978" y="2350338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Cube 26">
            <a:extLst>
              <a:ext uri="{FF2B5EF4-FFF2-40B4-BE49-F238E27FC236}">
                <a16:creationId xmlns:a16="http://schemas.microsoft.com/office/drawing/2014/main" id="{DA4B1732-FF39-DE92-6020-23E8292FE657}"/>
              </a:ext>
            </a:extLst>
          </p:cNvPr>
          <p:cNvSpPr/>
          <p:nvPr/>
        </p:nvSpPr>
        <p:spPr>
          <a:xfrm>
            <a:off x="5134259" y="2350336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1F9710E-8503-779A-C438-4AF752C51F57}"/>
              </a:ext>
            </a:extLst>
          </p:cNvPr>
          <p:cNvSpPr/>
          <p:nvPr/>
        </p:nvSpPr>
        <p:spPr>
          <a:xfrm>
            <a:off x="4062944" y="3650628"/>
            <a:ext cx="873548" cy="87354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" name="Cube 3">
            <a:extLst>
              <a:ext uri="{FF2B5EF4-FFF2-40B4-BE49-F238E27FC236}">
                <a16:creationId xmlns:a16="http://schemas.microsoft.com/office/drawing/2014/main" id="{5CEB711C-853B-2C1D-DCF5-5F4B49BD62D0}"/>
              </a:ext>
            </a:extLst>
          </p:cNvPr>
          <p:cNvSpPr/>
          <p:nvPr/>
        </p:nvSpPr>
        <p:spPr>
          <a:xfrm>
            <a:off x="4008723" y="1248950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Cube 4">
            <a:extLst>
              <a:ext uri="{FF2B5EF4-FFF2-40B4-BE49-F238E27FC236}">
                <a16:creationId xmlns:a16="http://schemas.microsoft.com/office/drawing/2014/main" id="{1584946D-5D8B-C5C5-8518-70A7AB4267E5}"/>
              </a:ext>
            </a:extLst>
          </p:cNvPr>
          <p:cNvSpPr/>
          <p:nvPr/>
        </p:nvSpPr>
        <p:spPr>
          <a:xfrm>
            <a:off x="2882170" y="1248951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Cube 5">
            <a:extLst>
              <a:ext uri="{FF2B5EF4-FFF2-40B4-BE49-F238E27FC236}">
                <a16:creationId xmlns:a16="http://schemas.microsoft.com/office/drawing/2014/main" id="{5D19DA81-A5A2-099F-33C4-5BDC97282178}"/>
              </a:ext>
            </a:extLst>
          </p:cNvPr>
          <p:cNvSpPr/>
          <p:nvPr/>
        </p:nvSpPr>
        <p:spPr>
          <a:xfrm>
            <a:off x="5168451" y="1248949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C7216B6-E135-A5D0-5FBD-5C2F20545EAB}"/>
              </a:ext>
            </a:extLst>
          </p:cNvPr>
          <p:cNvSpPr/>
          <p:nvPr/>
        </p:nvSpPr>
        <p:spPr>
          <a:xfrm>
            <a:off x="3079756" y="3833255"/>
            <a:ext cx="873548" cy="87354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622640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02E0D6-BB81-B2D0-BA53-42C73932B7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e 3">
            <a:extLst>
              <a:ext uri="{FF2B5EF4-FFF2-40B4-BE49-F238E27FC236}">
                <a16:creationId xmlns:a16="http://schemas.microsoft.com/office/drawing/2014/main" id="{BB27234B-5149-1A3D-9919-B2A9EA79626F}"/>
              </a:ext>
            </a:extLst>
          </p:cNvPr>
          <p:cNvGrpSpPr/>
          <p:nvPr/>
        </p:nvGrpSpPr>
        <p:grpSpPr>
          <a:xfrm>
            <a:off x="3410337" y="4942311"/>
            <a:ext cx="2540388" cy="1218457"/>
            <a:chOff x="4529348" y="5039317"/>
            <a:chExt cx="1973375" cy="946498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505DFD03-1911-A899-D794-E491AAB9A578}"/>
                </a:ext>
              </a:extLst>
            </p:cNvPr>
            <p:cNvSpPr/>
            <p:nvPr/>
          </p:nvSpPr>
          <p:spPr>
            <a:xfrm>
              <a:off x="551342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0FF8E39-EC3A-6728-9713-D3F1D0B96B24}"/>
                </a:ext>
              </a:extLst>
            </p:cNvPr>
            <p:cNvSpPr/>
            <p:nvPr/>
          </p:nvSpPr>
          <p:spPr>
            <a:xfrm>
              <a:off x="600807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5649F6B-032C-5B75-C813-4D64050E2C7E}"/>
                </a:ext>
              </a:extLst>
            </p:cNvPr>
            <p:cNvSpPr/>
            <p:nvPr/>
          </p:nvSpPr>
          <p:spPr>
            <a:xfrm>
              <a:off x="551342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F6574E4-0DC7-1717-25AC-BB82201339DB}"/>
                </a:ext>
              </a:extLst>
            </p:cNvPr>
            <p:cNvSpPr/>
            <p:nvPr/>
          </p:nvSpPr>
          <p:spPr>
            <a:xfrm>
              <a:off x="600807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023090D-08E6-F76E-7706-11E7A7D7E627}"/>
                </a:ext>
              </a:extLst>
            </p:cNvPr>
            <p:cNvSpPr/>
            <p:nvPr/>
          </p:nvSpPr>
          <p:spPr>
            <a:xfrm>
              <a:off x="5022256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3A7A5FAF-F729-4436-51B0-074481653542}"/>
                </a:ext>
              </a:extLst>
            </p:cNvPr>
            <p:cNvSpPr/>
            <p:nvPr/>
          </p:nvSpPr>
          <p:spPr>
            <a:xfrm>
              <a:off x="5022256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8AE91ECA-FFC9-F55E-DBCD-C9950E842414}"/>
                </a:ext>
              </a:extLst>
            </p:cNvPr>
            <p:cNvSpPr/>
            <p:nvPr/>
          </p:nvSpPr>
          <p:spPr>
            <a:xfrm>
              <a:off x="4529348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M</a:t>
              </a:r>
              <a:endParaRPr lang="fr-FR" sz="1400" b="1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AB6215E0-29F4-E9FA-F94F-57B852B86494}"/>
                </a:ext>
              </a:extLst>
            </p:cNvPr>
            <p:cNvSpPr/>
            <p:nvPr/>
          </p:nvSpPr>
          <p:spPr>
            <a:xfrm>
              <a:off x="4529348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0AD60897-6240-B65F-7841-FB9CC4B7E3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3B8F56F-67FB-0638-BD8A-8A200AF9026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FDA5DB2C-C25A-DFA8-3F1B-BF40816F4F65}"/>
              </a:ext>
            </a:extLst>
          </p:cNvPr>
          <p:cNvSpPr txBox="1"/>
          <p:nvPr/>
        </p:nvSpPr>
        <p:spPr>
          <a:xfrm>
            <a:off x="5409241" y="5382302"/>
            <a:ext cx="3800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0070C0"/>
                </a:solidFill>
              </a:rPr>
              <a:t>6</a:t>
            </a: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48A6588D-E105-354F-67F3-86F6A933E28D}"/>
              </a:ext>
            </a:extLst>
          </p:cNvPr>
          <p:cNvSpPr txBox="1"/>
          <p:nvPr/>
        </p:nvSpPr>
        <p:spPr>
          <a:xfrm>
            <a:off x="3512964" y="5386772"/>
            <a:ext cx="3800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FFC000"/>
                </a:solidFill>
              </a:rPr>
              <a:t>6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9181F30C-797D-AB53-4300-3DA655EE576B}"/>
              </a:ext>
            </a:extLst>
          </p:cNvPr>
          <p:cNvSpPr txBox="1"/>
          <p:nvPr/>
        </p:nvSpPr>
        <p:spPr>
          <a:xfrm>
            <a:off x="4129545" y="5382304"/>
            <a:ext cx="3800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00B050"/>
                </a:solidFill>
              </a:rPr>
              <a:t>3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9919B22D-F762-3505-193C-FEAD52402464}"/>
              </a:ext>
            </a:extLst>
          </p:cNvPr>
          <p:cNvSpPr txBox="1"/>
          <p:nvPr/>
        </p:nvSpPr>
        <p:spPr>
          <a:xfrm>
            <a:off x="4738715" y="5382303"/>
            <a:ext cx="3800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F6313BD-C8E3-300E-987C-D758C0766104}"/>
              </a:ext>
            </a:extLst>
          </p:cNvPr>
          <p:cNvSpPr/>
          <p:nvPr/>
        </p:nvSpPr>
        <p:spPr>
          <a:xfrm>
            <a:off x="5473161" y="3957055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922B996-4F0B-0F59-EF5F-A63209821FF6}"/>
              </a:ext>
            </a:extLst>
          </p:cNvPr>
          <p:cNvSpPr/>
          <p:nvPr/>
        </p:nvSpPr>
        <p:spPr>
          <a:xfrm>
            <a:off x="5623616" y="3957055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71B3187-712D-D475-BBF1-D0162E4B1BF9}"/>
              </a:ext>
            </a:extLst>
          </p:cNvPr>
          <p:cNvSpPr/>
          <p:nvPr/>
        </p:nvSpPr>
        <p:spPr>
          <a:xfrm>
            <a:off x="5473161" y="4134855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0EE50E0-A3E0-C38E-6ECA-98FCC97555C1}"/>
              </a:ext>
            </a:extLst>
          </p:cNvPr>
          <p:cNvSpPr/>
          <p:nvPr/>
        </p:nvSpPr>
        <p:spPr>
          <a:xfrm>
            <a:off x="5623616" y="4134855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B89DEA5-6291-3B7C-0739-191681283850}"/>
              </a:ext>
            </a:extLst>
          </p:cNvPr>
          <p:cNvSpPr/>
          <p:nvPr/>
        </p:nvSpPr>
        <p:spPr>
          <a:xfrm>
            <a:off x="5473719" y="3779255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64A3BE1-2227-98E4-3F42-4C936957C9D3}"/>
              </a:ext>
            </a:extLst>
          </p:cNvPr>
          <p:cNvSpPr/>
          <p:nvPr/>
        </p:nvSpPr>
        <p:spPr>
          <a:xfrm>
            <a:off x="5624174" y="3779255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EB38982-A522-1CB2-EBF3-200176A977FA}"/>
              </a:ext>
            </a:extLst>
          </p:cNvPr>
          <p:cNvSpPr/>
          <p:nvPr/>
        </p:nvSpPr>
        <p:spPr>
          <a:xfrm>
            <a:off x="5473719" y="3957055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A6DB30D-DDED-0697-178C-A9FB3E56796C}"/>
              </a:ext>
            </a:extLst>
          </p:cNvPr>
          <p:cNvSpPr/>
          <p:nvPr/>
        </p:nvSpPr>
        <p:spPr>
          <a:xfrm>
            <a:off x="2847978" y="3650628"/>
            <a:ext cx="873548" cy="87354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3" name="Cube 42">
            <a:extLst>
              <a:ext uri="{FF2B5EF4-FFF2-40B4-BE49-F238E27FC236}">
                <a16:creationId xmlns:a16="http://schemas.microsoft.com/office/drawing/2014/main" id="{B2FE07B3-08F3-FCB7-B35A-791D0D258186}"/>
              </a:ext>
            </a:extLst>
          </p:cNvPr>
          <p:cNvSpPr/>
          <p:nvPr/>
        </p:nvSpPr>
        <p:spPr>
          <a:xfrm>
            <a:off x="3974531" y="2350337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Cube 43">
            <a:extLst>
              <a:ext uri="{FF2B5EF4-FFF2-40B4-BE49-F238E27FC236}">
                <a16:creationId xmlns:a16="http://schemas.microsoft.com/office/drawing/2014/main" id="{8DAAFDB8-445A-A987-5F25-685A45992E94}"/>
              </a:ext>
            </a:extLst>
          </p:cNvPr>
          <p:cNvSpPr/>
          <p:nvPr/>
        </p:nvSpPr>
        <p:spPr>
          <a:xfrm>
            <a:off x="2847978" y="2350338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Cube 44">
            <a:extLst>
              <a:ext uri="{FF2B5EF4-FFF2-40B4-BE49-F238E27FC236}">
                <a16:creationId xmlns:a16="http://schemas.microsoft.com/office/drawing/2014/main" id="{C0BF4203-CE78-5F0E-A665-F4F700268431}"/>
              </a:ext>
            </a:extLst>
          </p:cNvPr>
          <p:cNvSpPr/>
          <p:nvPr/>
        </p:nvSpPr>
        <p:spPr>
          <a:xfrm>
            <a:off x="5134259" y="2350336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597962DB-1347-5618-0830-7F170B639A98}"/>
              </a:ext>
            </a:extLst>
          </p:cNvPr>
          <p:cNvSpPr/>
          <p:nvPr/>
        </p:nvSpPr>
        <p:spPr>
          <a:xfrm>
            <a:off x="4062944" y="3650628"/>
            <a:ext cx="873548" cy="87354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7" name="Cube 46">
            <a:extLst>
              <a:ext uri="{FF2B5EF4-FFF2-40B4-BE49-F238E27FC236}">
                <a16:creationId xmlns:a16="http://schemas.microsoft.com/office/drawing/2014/main" id="{B8B2FD5B-4720-4616-D2BB-0592A7C8A4AF}"/>
              </a:ext>
            </a:extLst>
          </p:cNvPr>
          <p:cNvSpPr/>
          <p:nvPr/>
        </p:nvSpPr>
        <p:spPr>
          <a:xfrm>
            <a:off x="4008723" y="1248950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8" name="Cube 47">
            <a:extLst>
              <a:ext uri="{FF2B5EF4-FFF2-40B4-BE49-F238E27FC236}">
                <a16:creationId xmlns:a16="http://schemas.microsoft.com/office/drawing/2014/main" id="{E6CA214A-4CB0-1B7F-FED7-B794DF1F0934}"/>
              </a:ext>
            </a:extLst>
          </p:cNvPr>
          <p:cNvSpPr/>
          <p:nvPr/>
        </p:nvSpPr>
        <p:spPr>
          <a:xfrm>
            <a:off x="2882170" y="1248951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9" name="Cube 48">
            <a:extLst>
              <a:ext uri="{FF2B5EF4-FFF2-40B4-BE49-F238E27FC236}">
                <a16:creationId xmlns:a16="http://schemas.microsoft.com/office/drawing/2014/main" id="{5CE3345C-9054-EEBE-ACE9-D2E8014CF173}"/>
              </a:ext>
            </a:extLst>
          </p:cNvPr>
          <p:cNvSpPr/>
          <p:nvPr/>
        </p:nvSpPr>
        <p:spPr>
          <a:xfrm>
            <a:off x="5168451" y="1248949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93B9B782-E8A3-4CA3-B81F-268A8C8EF2C3}"/>
              </a:ext>
            </a:extLst>
          </p:cNvPr>
          <p:cNvSpPr/>
          <p:nvPr/>
        </p:nvSpPr>
        <p:spPr>
          <a:xfrm>
            <a:off x="3079756" y="3833255"/>
            <a:ext cx="873548" cy="87354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21926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4" grpId="0"/>
      <p:bldP spid="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D63DBB-228C-D1FB-CD6B-75E524AFBD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4427F2-0619-DB22-E55E-725120F027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368" y="367849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le nombre représenté en chiffres.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4392D8F-35A7-5D7C-39B2-9E638D338AE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0EFAF82-4EDC-D31C-4D6B-2BF2951394F1}"/>
              </a:ext>
            </a:extLst>
          </p:cNvPr>
          <p:cNvSpPr/>
          <p:nvPr/>
        </p:nvSpPr>
        <p:spPr>
          <a:xfrm>
            <a:off x="5396663" y="3300108"/>
            <a:ext cx="108000" cy="93627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ED9EFE5-B609-0DEA-1F14-2DE271C0655A}"/>
              </a:ext>
            </a:extLst>
          </p:cNvPr>
          <p:cNvSpPr/>
          <p:nvPr/>
        </p:nvSpPr>
        <p:spPr>
          <a:xfrm>
            <a:off x="6389396" y="3716576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0E9EFD9-C93F-FB7C-20B0-A28739ACE26A}"/>
              </a:ext>
            </a:extLst>
          </p:cNvPr>
          <p:cNvSpPr/>
          <p:nvPr/>
        </p:nvSpPr>
        <p:spPr>
          <a:xfrm>
            <a:off x="6389396" y="3863384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5" name="Cube 24">
            <a:extLst>
              <a:ext uri="{FF2B5EF4-FFF2-40B4-BE49-F238E27FC236}">
                <a16:creationId xmlns:a16="http://schemas.microsoft.com/office/drawing/2014/main" id="{308D6403-1561-685E-BF73-FA103F63269E}"/>
              </a:ext>
            </a:extLst>
          </p:cNvPr>
          <p:cNvSpPr/>
          <p:nvPr/>
        </p:nvSpPr>
        <p:spPr>
          <a:xfrm>
            <a:off x="4202743" y="1999817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Cube 25">
            <a:extLst>
              <a:ext uri="{FF2B5EF4-FFF2-40B4-BE49-F238E27FC236}">
                <a16:creationId xmlns:a16="http://schemas.microsoft.com/office/drawing/2014/main" id="{208E6719-0051-32B3-4528-619A235731C4}"/>
              </a:ext>
            </a:extLst>
          </p:cNvPr>
          <p:cNvSpPr/>
          <p:nvPr/>
        </p:nvSpPr>
        <p:spPr>
          <a:xfrm>
            <a:off x="3076190" y="1999818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Cube 26">
            <a:extLst>
              <a:ext uri="{FF2B5EF4-FFF2-40B4-BE49-F238E27FC236}">
                <a16:creationId xmlns:a16="http://schemas.microsoft.com/office/drawing/2014/main" id="{941D2CFD-1F6E-BB67-A01E-2F8CDC67D916}"/>
              </a:ext>
            </a:extLst>
          </p:cNvPr>
          <p:cNvSpPr/>
          <p:nvPr/>
        </p:nvSpPr>
        <p:spPr>
          <a:xfrm>
            <a:off x="5362471" y="1999816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BA160DF-5179-ED4A-156C-C8D62FF37760}"/>
              </a:ext>
            </a:extLst>
          </p:cNvPr>
          <p:cNvSpPr/>
          <p:nvPr/>
        </p:nvSpPr>
        <p:spPr>
          <a:xfrm>
            <a:off x="5580178" y="3300108"/>
            <a:ext cx="108000" cy="93627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35395E51-5EE4-4C85-6270-C5045502A1BD}"/>
              </a:ext>
            </a:extLst>
          </p:cNvPr>
          <p:cNvSpPr/>
          <p:nvPr/>
        </p:nvSpPr>
        <p:spPr>
          <a:xfrm>
            <a:off x="5776091" y="3300108"/>
            <a:ext cx="108000" cy="93627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66A1232F-7C3D-C254-5046-75EC6E5E9DF9}"/>
              </a:ext>
            </a:extLst>
          </p:cNvPr>
          <p:cNvSpPr/>
          <p:nvPr/>
        </p:nvSpPr>
        <p:spPr>
          <a:xfrm>
            <a:off x="5959606" y="3300108"/>
            <a:ext cx="108000" cy="93627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Cube 3">
            <a:extLst>
              <a:ext uri="{FF2B5EF4-FFF2-40B4-BE49-F238E27FC236}">
                <a16:creationId xmlns:a16="http://schemas.microsoft.com/office/drawing/2014/main" id="{FD263531-1501-9B29-A19E-D37B5E2C11BE}"/>
              </a:ext>
            </a:extLst>
          </p:cNvPr>
          <p:cNvSpPr/>
          <p:nvPr/>
        </p:nvSpPr>
        <p:spPr>
          <a:xfrm>
            <a:off x="4105854" y="3300108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Cube 4">
            <a:extLst>
              <a:ext uri="{FF2B5EF4-FFF2-40B4-BE49-F238E27FC236}">
                <a16:creationId xmlns:a16="http://schemas.microsoft.com/office/drawing/2014/main" id="{2D16B9B8-C362-2341-E2EF-F8EF9588DC5C}"/>
              </a:ext>
            </a:extLst>
          </p:cNvPr>
          <p:cNvSpPr/>
          <p:nvPr/>
        </p:nvSpPr>
        <p:spPr>
          <a:xfrm>
            <a:off x="2979301" y="3300109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58FA5DE-4C47-9DB3-D5EB-97FF2C16FB35}"/>
              </a:ext>
            </a:extLst>
          </p:cNvPr>
          <p:cNvSpPr/>
          <p:nvPr/>
        </p:nvSpPr>
        <p:spPr>
          <a:xfrm>
            <a:off x="6123789" y="3300108"/>
            <a:ext cx="108000" cy="93627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81774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556038-A158-4092-A936-7802357443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e 3">
            <a:extLst>
              <a:ext uri="{FF2B5EF4-FFF2-40B4-BE49-F238E27FC236}">
                <a16:creationId xmlns:a16="http://schemas.microsoft.com/office/drawing/2014/main" id="{B9628AAF-98FD-206D-1888-F952CFC0BCE2}"/>
              </a:ext>
            </a:extLst>
          </p:cNvPr>
          <p:cNvGrpSpPr/>
          <p:nvPr/>
        </p:nvGrpSpPr>
        <p:grpSpPr>
          <a:xfrm>
            <a:off x="3410337" y="4942311"/>
            <a:ext cx="2540388" cy="1218457"/>
            <a:chOff x="4529348" y="5039317"/>
            <a:chExt cx="1973375" cy="946498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2CCE727-F502-AAF9-DFA9-A483A3C74566}"/>
                </a:ext>
              </a:extLst>
            </p:cNvPr>
            <p:cNvSpPr/>
            <p:nvPr/>
          </p:nvSpPr>
          <p:spPr>
            <a:xfrm>
              <a:off x="551342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35F4D13-13A7-9A88-012D-1741FC48B521}"/>
                </a:ext>
              </a:extLst>
            </p:cNvPr>
            <p:cNvSpPr/>
            <p:nvPr/>
          </p:nvSpPr>
          <p:spPr>
            <a:xfrm>
              <a:off x="600807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E45B29E-92B6-0C26-5C52-7DC0CAB460DB}"/>
                </a:ext>
              </a:extLst>
            </p:cNvPr>
            <p:cNvSpPr/>
            <p:nvPr/>
          </p:nvSpPr>
          <p:spPr>
            <a:xfrm>
              <a:off x="551342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6B34A54-2FBF-3DB5-02C2-C5B5B49B0678}"/>
                </a:ext>
              </a:extLst>
            </p:cNvPr>
            <p:cNvSpPr/>
            <p:nvPr/>
          </p:nvSpPr>
          <p:spPr>
            <a:xfrm>
              <a:off x="600807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616E677E-F743-F16E-5C76-2860AD628C1B}"/>
                </a:ext>
              </a:extLst>
            </p:cNvPr>
            <p:cNvSpPr/>
            <p:nvPr/>
          </p:nvSpPr>
          <p:spPr>
            <a:xfrm>
              <a:off x="5022256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B5E6C16F-2637-7452-1B87-AF9D2635EFFE}"/>
                </a:ext>
              </a:extLst>
            </p:cNvPr>
            <p:cNvSpPr/>
            <p:nvPr/>
          </p:nvSpPr>
          <p:spPr>
            <a:xfrm>
              <a:off x="5022256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743AFA7-9D6F-1A45-24D6-20A34C218824}"/>
                </a:ext>
              </a:extLst>
            </p:cNvPr>
            <p:cNvSpPr/>
            <p:nvPr/>
          </p:nvSpPr>
          <p:spPr>
            <a:xfrm>
              <a:off x="4529348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M</a:t>
              </a:r>
              <a:endParaRPr lang="fr-FR" sz="1400" b="1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99CCC19F-6749-C62F-EF01-253753853704}"/>
                </a:ext>
              </a:extLst>
            </p:cNvPr>
            <p:cNvSpPr/>
            <p:nvPr/>
          </p:nvSpPr>
          <p:spPr>
            <a:xfrm>
              <a:off x="4529348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86B9F6B5-F0CC-0BAC-03B7-ABE5CF2552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4A9A3CD-03A4-4DFC-9E3C-6B30ACB3F9E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776ACE97-7E08-0B55-8EC1-9CB5B3C6E055}"/>
              </a:ext>
            </a:extLst>
          </p:cNvPr>
          <p:cNvSpPr txBox="1"/>
          <p:nvPr/>
        </p:nvSpPr>
        <p:spPr>
          <a:xfrm>
            <a:off x="5409241" y="5382302"/>
            <a:ext cx="3800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0070C0"/>
                </a:solidFill>
              </a:rPr>
              <a:t>2</a:t>
            </a: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22761060-B6A3-E02C-FBA4-C2E03D3CACB1}"/>
              </a:ext>
            </a:extLst>
          </p:cNvPr>
          <p:cNvSpPr txBox="1"/>
          <p:nvPr/>
        </p:nvSpPr>
        <p:spPr>
          <a:xfrm>
            <a:off x="3512964" y="5386772"/>
            <a:ext cx="3800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FFC000"/>
                </a:solidFill>
              </a:rPr>
              <a:t>5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9B48FA64-355D-F0BC-8A31-4A187B87D112}"/>
              </a:ext>
            </a:extLst>
          </p:cNvPr>
          <p:cNvSpPr txBox="1"/>
          <p:nvPr/>
        </p:nvSpPr>
        <p:spPr>
          <a:xfrm>
            <a:off x="4129545" y="5382304"/>
            <a:ext cx="3800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00B050"/>
                </a:solidFill>
              </a:rPr>
              <a:t>0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CE7CE09F-03D6-6549-D1D0-EE2B70717A08}"/>
              </a:ext>
            </a:extLst>
          </p:cNvPr>
          <p:cNvSpPr txBox="1"/>
          <p:nvPr/>
        </p:nvSpPr>
        <p:spPr>
          <a:xfrm>
            <a:off x="4738715" y="5382303"/>
            <a:ext cx="3800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6264217-C352-A0FF-26B5-312133A89F5C}"/>
              </a:ext>
            </a:extLst>
          </p:cNvPr>
          <p:cNvSpPr/>
          <p:nvPr/>
        </p:nvSpPr>
        <p:spPr>
          <a:xfrm>
            <a:off x="5396663" y="3300108"/>
            <a:ext cx="108000" cy="93627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2EF0C8D-CE26-9672-602D-CE6FADD8EB39}"/>
              </a:ext>
            </a:extLst>
          </p:cNvPr>
          <p:cNvSpPr/>
          <p:nvPr/>
        </p:nvSpPr>
        <p:spPr>
          <a:xfrm>
            <a:off x="6389396" y="3716576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E5810FD-B58B-0EA4-EC42-E79389F3F1B1}"/>
              </a:ext>
            </a:extLst>
          </p:cNvPr>
          <p:cNvSpPr/>
          <p:nvPr/>
        </p:nvSpPr>
        <p:spPr>
          <a:xfrm>
            <a:off x="6389396" y="3863384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Cube 7">
            <a:extLst>
              <a:ext uri="{FF2B5EF4-FFF2-40B4-BE49-F238E27FC236}">
                <a16:creationId xmlns:a16="http://schemas.microsoft.com/office/drawing/2014/main" id="{0F1C1251-F985-CA38-5FE4-16EFB41A8B1B}"/>
              </a:ext>
            </a:extLst>
          </p:cNvPr>
          <p:cNvSpPr/>
          <p:nvPr/>
        </p:nvSpPr>
        <p:spPr>
          <a:xfrm>
            <a:off x="4202743" y="1999817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Cube 11">
            <a:extLst>
              <a:ext uri="{FF2B5EF4-FFF2-40B4-BE49-F238E27FC236}">
                <a16:creationId xmlns:a16="http://schemas.microsoft.com/office/drawing/2014/main" id="{7770E83A-5FEB-20AD-C4DF-135E2894032F}"/>
              </a:ext>
            </a:extLst>
          </p:cNvPr>
          <p:cNvSpPr/>
          <p:nvPr/>
        </p:nvSpPr>
        <p:spPr>
          <a:xfrm>
            <a:off x="3076190" y="1999818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Cube 12">
            <a:extLst>
              <a:ext uri="{FF2B5EF4-FFF2-40B4-BE49-F238E27FC236}">
                <a16:creationId xmlns:a16="http://schemas.microsoft.com/office/drawing/2014/main" id="{705B7AEB-63C1-0373-8287-B57BC62A7721}"/>
              </a:ext>
            </a:extLst>
          </p:cNvPr>
          <p:cNvSpPr/>
          <p:nvPr/>
        </p:nvSpPr>
        <p:spPr>
          <a:xfrm>
            <a:off x="5362471" y="1999816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F6E9A7D-076E-6900-0717-F86BAC6D7FE7}"/>
              </a:ext>
            </a:extLst>
          </p:cNvPr>
          <p:cNvSpPr/>
          <p:nvPr/>
        </p:nvSpPr>
        <p:spPr>
          <a:xfrm>
            <a:off x="5580178" y="3300108"/>
            <a:ext cx="108000" cy="93627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8F03D33-AA07-8DA5-C22B-573B756AAA75}"/>
              </a:ext>
            </a:extLst>
          </p:cNvPr>
          <p:cNvSpPr/>
          <p:nvPr/>
        </p:nvSpPr>
        <p:spPr>
          <a:xfrm>
            <a:off x="5776091" y="3300108"/>
            <a:ext cx="108000" cy="93627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9DD2D984-5973-F28D-AE0C-EF7437E8EA14}"/>
              </a:ext>
            </a:extLst>
          </p:cNvPr>
          <p:cNvSpPr/>
          <p:nvPr/>
        </p:nvSpPr>
        <p:spPr>
          <a:xfrm>
            <a:off x="5959606" y="3300108"/>
            <a:ext cx="108000" cy="93627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Cube 43">
            <a:extLst>
              <a:ext uri="{FF2B5EF4-FFF2-40B4-BE49-F238E27FC236}">
                <a16:creationId xmlns:a16="http://schemas.microsoft.com/office/drawing/2014/main" id="{562D065E-5B5D-AF57-683E-B8078ABA9EB3}"/>
              </a:ext>
            </a:extLst>
          </p:cNvPr>
          <p:cNvSpPr/>
          <p:nvPr/>
        </p:nvSpPr>
        <p:spPr>
          <a:xfrm>
            <a:off x="4105854" y="3300108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Cube 44">
            <a:extLst>
              <a:ext uri="{FF2B5EF4-FFF2-40B4-BE49-F238E27FC236}">
                <a16:creationId xmlns:a16="http://schemas.microsoft.com/office/drawing/2014/main" id="{20532F09-6274-CDEA-DF03-1ADF0EEFC159}"/>
              </a:ext>
            </a:extLst>
          </p:cNvPr>
          <p:cNvSpPr/>
          <p:nvPr/>
        </p:nvSpPr>
        <p:spPr>
          <a:xfrm>
            <a:off x="2979301" y="3300109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70C587E8-4B4A-598C-680D-3262B206064B}"/>
              </a:ext>
            </a:extLst>
          </p:cNvPr>
          <p:cNvSpPr/>
          <p:nvPr/>
        </p:nvSpPr>
        <p:spPr>
          <a:xfrm>
            <a:off x="6123789" y="3300108"/>
            <a:ext cx="108000" cy="93627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9206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4" grpId="0"/>
      <p:bldP spid="23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175</TotalTime>
  <Words>101</Words>
  <Application>Microsoft Office PowerPoint</Application>
  <PresentationFormat>Affichage à l'écran (4:3)</PresentationFormat>
  <Paragraphs>61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Écris le nombre représenté en chiffres.</vt:lpstr>
      <vt:lpstr>Correction </vt:lpstr>
      <vt:lpstr>Écris le nombre représenté en chiffres.</vt:lpstr>
      <vt:lpstr>Correction </vt:lpstr>
      <vt:lpstr>Écris le nombre représenté en chiffres.</vt:lpstr>
      <vt:lpstr>Correction </vt:lpstr>
      <vt:lpstr>Écris le nombre représenté en chiffres.</vt:lpstr>
      <vt:lpstr>Correction </vt:lpstr>
      <vt:lpstr>Écris le nombre représenté en chiffres.</vt:lpstr>
      <vt:lpstr>Correction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35</cp:revision>
  <dcterms:created xsi:type="dcterms:W3CDTF">2023-02-07T14:55:57Z</dcterms:created>
  <dcterms:modified xsi:type="dcterms:W3CDTF">2025-09-05T15:24:08Z</dcterms:modified>
</cp:coreProperties>
</file>